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1430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F1EF58-59A1-431E-9E94-5A4516798250}" v="1" dt="2024-08-27T14:09:53.0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987" autoAdjust="0"/>
    <p:restoredTop sz="94660"/>
  </p:normalViewPr>
  <p:slideViewPr>
    <p:cSldViewPr snapToGrid="0">
      <p:cViewPr varScale="1">
        <p:scale>
          <a:sx n="46" d="100"/>
          <a:sy n="46" d="100"/>
        </p:scale>
        <p:origin x="312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gerio Kozel Paupitz" userId="f4da59a9-6ce4-4f66-9382-736962be1c1c" providerId="ADAL" clId="{9CF1EF58-59A1-431E-9E94-5A4516798250}"/>
    <pc:docChg chg="custSel modMainMaster">
      <pc:chgData name="Rogerio Kozel Paupitz" userId="f4da59a9-6ce4-4f66-9382-736962be1c1c" providerId="ADAL" clId="{9CF1EF58-59A1-431E-9E94-5A4516798250}" dt="2024-08-27T14:09:53.474" v="3" actId="962"/>
      <pc:docMkLst>
        <pc:docMk/>
      </pc:docMkLst>
      <pc:sldMasterChg chg="addSp delSp modSp mod">
        <pc:chgData name="Rogerio Kozel Paupitz" userId="f4da59a9-6ce4-4f66-9382-736962be1c1c" providerId="ADAL" clId="{9CF1EF58-59A1-431E-9E94-5A4516798250}" dt="2024-08-27T14:09:53.474" v="3" actId="962"/>
        <pc:sldMasterMkLst>
          <pc:docMk/>
          <pc:sldMasterMk cId="373210728" sldId="2147483660"/>
        </pc:sldMasterMkLst>
        <pc:picChg chg="add mod">
          <ac:chgData name="Rogerio Kozel Paupitz" userId="f4da59a9-6ce4-4f66-9382-736962be1c1c" providerId="ADAL" clId="{9CF1EF58-59A1-431E-9E94-5A4516798250}" dt="2024-08-27T14:09:53.474" v="3" actId="962"/>
          <ac:picMkLst>
            <pc:docMk/>
            <pc:sldMasterMk cId="373210728" sldId="2147483660"/>
            <ac:picMk id="3" creationId="{EDD2506D-CD46-D9CB-D1AF-3276110C0729}"/>
          </ac:picMkLst>
        </pc:picChg>
        <pc:picChg chg="del">
          <ac:chgData name="Rogerio Kozel Paupitz" userId="f4da59a9-6ce4-4f66-9382-736962be1c1c" providerId="ADAL" clId="{9CF1EF58-59A1-431E-9E94-5A4516798250}" dt="2024-08-27T14:09:43.765" v="0" actId="478"/>
          <ac:picMkLst>
            <pc:docMk/>
            <pc:sldMasterMk cId="373210728" sldId="2147483660"/>
            <ac:picMk id="8" creationId="{B1D436A8-91B7-FF0F-E81F-DDD374D577D0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0213215C-5D29-414F-81BF-9F673240ED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050" y="15441613"/>
            <a:ext cx="3324225" cy="91440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1096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Site&#10;&#10;Descrição gerada automaticamente com confiança média">
            <a:extLst>
              <a:ext uri="{FF2B5EF4-FFF2-40B4-BE49-F238E27FC236}">
                <a16:creationId xmlns:a16="http://schemas.microsoft.com/office/drawing/2014/main" id="{EDD2506D-CD46-D9CB-D1AF-3276110C07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10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ço Reservado para Imagem 9" descr="Uma imagem contendo Texto&#10;&#10;Descrição gerada automaticamente">
            <a:extLst>
              <a:ext uri="{FF2B5EF4-FFF2-40B4-BE49-F238E27FC236}">
                <a16:creationId xmlns:a16="http://schemas.microsoft.com/office/drawing/2014/main" id="{73403975-6884-D44A-E60A-60FF030B76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5" b="137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63046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fde12ca-6140-4bd3-bd29-9126151e1ced">
      <Terms xmlns="http://schemas.microsoft.com/office/infopath/2007/PartnerControls"/>
    </lcf76f155ced4ddcb4097134ff3c332f>
    <TaxCatchAll xmlns="cf8f21a8-eced-4141-af17-41e9a394442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017140D28C21A4DA8183F08FE12D8EF" ma:contentTypeVersion="15" ma:contentTypeDescription="Crie um novo documento." ma:contentTypeScope="" ma:versionID="3b83dfbbf641d05de8ae318eace51f28">
  <xsd:schema xmlns:xsd="http://www.w3.org/2001/XMLSchema" xmlns:xs="http://www.w3.org/2001/XMLSchema" xmlns:p="http://schemas.microsoft.com/office/2006/metadata/properties" xmlns:ns2="27da31d4-c945-45c8-9355-db126e73fe08" xmlns:ns3="6fde12ca-6140-4bd3-bd29-9126151e1ced" xmlns:ns4="cf8f21a8-eced-4141-af17-41e9a394442f" targetNamespace="http://schemas.microsoft.com/office/2006/metadata/properties" ma:root="true" ma:fieldsID="99e9a20d031574549c5372e8be1d173f" ns2:_="" ns3:_="" ns4:_="">
    <xsd:import namespace="27da31d4-c945-45c8-9355-db126e73fe08"/>
    <xsd:import namespace="6fde12ca-6140-4bd3-bd29-9126151e1ced"/>
    <xsd:import namespace="cf8f21a8-eced-4141-af17-41e9a394442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da31d4-c945-45c8-9355-db126e73fe0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de12ca-6140-4bd3-bd29-9126151e1c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f21a8-eced-4141-af17-41e9a394442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e145bbd-c59a-46e0-8251-9048fc6e4ee4}" ma:internalName="TaxCatchAll" ma:showField="CatchAllData" ma:web="cf8f21a8-eced-4141-af17-41e9a39444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489BD-1134-4421-B7C0-099AC1138A83}">
  <ds:schemaRefs>
    <ds:schemaRef ds:uri="http://schemas.microsoft.com/office/2006/metadata/properties"/>
    <ds:schemaRef ds:uri="http://schemas.microsoft.com/office/infopath/2007/PartnerControls"/>
    <ds:schemaRef ds:uri="6fde12ca-6140-4bd3-bd29-9126151e1ced"/>
    <ds:schemaRef ds:uri="cf8f21a8-eced-4141-af17-41e9a394442f"/>
  </ds:schemaRefs>
</ds:datastoreItem>
</file>

<file path=customXml/itemProps2.xml><?xml version="1.0" encoding="utf-8"?>
<ds:datastoreItem xmlns:ds="http://schemas.openxmlformats.org/officeDocument/2006/customXml" ds:itemID="{34F79DAB-4246-4841-88B4-C354235639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18440B-CC1B-497A-87B1-E36E060C00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da31d4-c945-45c8-9355-db126e73fe08"/>
    <ds:schemaRef ds:uri="6fde12ca-6140-4bd3-bd29-9126151e1ced"/>
    <ds:schemaRef ds:uri="cf8f21a8-eced-4141-af17-41e9a39444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>Sistema Fiep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Rogerio Kozel Paupitz</dc:creator>
  <cp:lastModifiedBy>Rogerio Kozel Paupitz</cp:lastModifiedBy>
  <cp:revision>1</cp:revision>
  <dcterms:created xsi:type="dcterms:W3CDTF">2024-08-27T13:40:34Z</dcterms:created>
  <dcterms:modified xsi:type="dcterms:W3CDTF">2024-08-27T14:09:55Z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0x0101009017140D28C21A4DA8183F08FE12D8EF</vt:lpwstr>
  </property>
  <property fmtid="{D5CDD505-2E9C-101B-9397-08002B2CF9AE}" pid="3" name="MediaServiceImageTags">
    <vt:lpwstr/>
  </property>
</Properties>
</file>